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4;&#1080;&#1076;&#1077;&#1086;&#1055;&#1050;\Desktop\Detskij_hor_-_Pesni_o_sporte_(xMusic.me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4;&#1080;&#1076;&#1077;&#1086;&#1055;&#1050;\Desktop\Detskij_hor_-_Pesni_o_sporte_(xMusic.me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4;&#1080;&#1076;&#1077;&#1086;&#1055;&#1050;\Desktop\Detskij_hor_-_Pesni_o_sporte_(xMusic.me).mp3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29761"/>
          </a:xfrm>
        </p:spPr>
        <p:txBody>
          <a:bodyPr/>
          <a:lstStyle/>
          <a:p>
            <a:pPr algn="ctr"/>
            <a:r>
              <a:rPr lang="ru-RU" i="1" u="sng" dirty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  <a:t>Интерактивная </a:t>
            </a:r>
            <a:r>
              <a:rPr lang="ru-RU" i="1" u="sng" dirty="0" smtClean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  <a:t>игра </a:t>
            </a:r>
            <a:br>
              <a:rPr lang="ru-RU" i="1" u="sng" dirty="0" smtClean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</a:br>
            <a:r>
              <a:rPr lang="ru-RU" i="1" u="sng" dirty="0" smtClean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  <a:t>«Виды спорта»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72400" cy="11997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Знакомить  с различными видами спорта;</a:t>
            </a:r>
          </a:p>
          <a:p>
            <a:pPr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Формировать уважительное отношение друг к другу , установку  на здоровый образ жизни;</a:t>
            </a:r>
          </a:p>
          <a:p>
            <a:pPr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Развивать самостоятельность детей.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625725.vk.me/v625725482/1c8b4/iMqHYGC86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5715040" cy="3429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57356" y="714356"/>
            <a:ext cx="650085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  <a:t>Интерактивная игра – найди правильный ответ</a:t>
            </a:r>
            <a:br>
              <a:rPr lang="ru-RU" sz="4400" b="1" i="1" u="sng" dirty="0" smtClean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</a:br>
            <a:r>
              <a:rPr lang="ru-RU" sz="4400" b="1" i="1" u="sng" dirty="0" smtClean="0">
                <a:solidFill>
                  <a:srgbClr val="00B0F0"/>
                </a:solidFill>
                <a:latin typeface="Monotype Corsiva" pitchFamily="66" charset="0"/>
                <a:cs typeface="Microsoft Uighur" pitchFamily="2" charset="-78"/>
              </a:rPr>
              <a:t> «Виды спорта»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Detskij_hor_-_Pesni_o_sport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043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Фигурное катание ?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4100" name="Picture 4" descr="http://mari-love.narod.ru/b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48000"/>
            <a:ext cx="2857500" cy="3810000"/>
          </a:xfrm>
          <a:prstGeom prst="rect">
            <a:avLst/>
          </a:prstGeom>
          <a:noFill/>
        </p:spPr>
      </p:pic>
      <p:pic>
        <p:nvPicPr>
          <p:cNvPr id="4102" name="Picture 6" descr="http://iu3lcf.narod.ru/sport/html/The_Second_Push_In_The_Double_Push/clapsk8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3214710" cy="2428892"/>
          </a:xfrm>
          <a:prstGeom prst="rect">
            <a:avLst/>
          </a:prstGeom>
          <a:noFill/>
        </p:spPr>
      </p:pic>
      <p:pic>
        <p:nvPicPr>
          <p:cNvPr id="4104" name="Picture 8" descr="http://i58.tinypic.com/2uqentv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857364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eyooba.com/kipirdiklar/cici_kizlar/cici_kizlar/cici_kizlar_0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786082" cy="3000396"/>
          </a:xfrm>
          <a:prstGeom prst="rect">
            <a:avLst/>
          </a:prstGeom>
          <a:noFill/>
        </p:spPr>
      </p:pic>
      <p:pic>
        <p:nvPicPr>
          <p:cNvPr id="16390" name="Picture 6" descr="http://buran-vrn.ucoz.ru/cmailiki/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4214842" cy="3571900"/>
          </a:xfrm>
          <a:prstGeom prst="rect">
            <a:avLst/>
          </a:prstGeom>
          <a:noFill/>
        </p:spPr>
      </p:pic>
      <p:pic>
        <p:nvPicPr>
          <p:cNvPr id="3074" name="Picture 2" descr="http://m.gifmania.com.tr/Hareketli-Gifler-Spor/Gif-Resimleri-Atletizm/Atletizm-828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1943100" cy="2381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571480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Хоккей?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МвидеоПК\Desktop\икт\гимнастика\sporta-130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0042"/>
            <a:ext cx="2571768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110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Конькобежный спорт?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7412" name="Picture 4" descr="http://plavsknews.ru/content/uploads/2013/06/basketb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2428892" cy="2671772"/>
          </a:xfrm>
          <a:prstGeom prst="rect">
            <a:avLst/>
          </a:prstGeom>
          <a:noFill/>
        </p:spPr>
      </p:pic>
      <p:pic>
        <p:nvPicPr>
          <p:cNvPr id="17416" name="Picture 8" descr="http://cl.rushkolnik.ru/tw_files2/urls_1/5/d-4549/4549_html_m21b53306.p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876"/>
            <a:ext cx="4071966" cy="3500462"/>
          </a:xfrm>
          <a:prstGeom prst="rect">
            <a:avLst/>
          </a:prstGeom>
          <a:noFill/>
        </p:spPr>
      </p:pic>
      <p:pic>
        <p:nvPicPr>
          <p:cNvPr id="2050" name="Picture 2" descr="http://iu3lcf.narod.ru/sport/html/The_Second_Push_In_The_Double_Push/clapsk8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14488"/>
            <a:ext cx="3286148" cy="2786082"/>
          </a:xfrm>
          <a:prstGeom prst="rect">
            <a:avLst/>
          </a:prstGeom>
          <a:noFill/>
        </p:spPr>
      </p:pic>
      <p:pic>
        <p:nvPicPr>
          <p:cNvPr id="3" name="Picture 2" descr="C:\Users\МвидеоПК\Desktop\икт\гимнастика\sporta-13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500174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33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28604"/>
            <a:ext cx="35060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Баскетбол?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028" name="Picture 4" descr="http://i1119.photobucket.com/albums/k635/1ejeej/sport/sportspel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24"/>
            <a:ext cx="3000396" cy="2857520"/>
          </a:xfrm>
          <a:prstGeom prst="rect">
            <a:avLst/>
          </a:prstGeom>
          <a:noFill/>
        </p:spPr>
      </p:pic>
      <p:pic>
        <p:nvPicPr>
          <p:cNvPr id="1030" name="Picture 6" descr="http://i41.tinypic.com/172xhg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3000396" cy="2500330"/>
          </a:xfrm>
          <a:prstGeom prst="rect">
            <a:avLst/>
          </a:prstGeom>
          <a:noFill/>
        </p:spPr>
      </p:pic>
      <p:pic>
        <p:nvPicPr>
          <p:cNvPr id="1032" name="Picture 8" descr="http://userimages-akm.imvu.com/catalog/includes/modules/phpbb2/images/avatars/4997925_110173420045254137b2bf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2143140" cy="3000396"/>
          </a:xfrm>
          <a:prstGeom prst="rect">
            <a:avLst/>
          </a:prstGeom>
          <a:noFill/>
        </p:spPr>
      </p:pic>
      <p:pic>
        <p:nvPicPr>
          <p:cNvPr id="7" name="Detskij_hor_-_Pesni_o_sport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0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642918"/>
            <a:ext cx="28151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Футбол?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8434" name="Picture 2" descr="http://dc439.4shared.com/img/hfxrnFVK/s3/13404a97e80/34101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3000396" cy="3333750"/>
          </a:xfrm>
          <a:prstGeom prst="rect">
            <a:avLst/>
          </a:prstGeom>
          <a:noFill/>
        </p:spPr>
      </p:pic>
      <p:pic>
        <p:nvPicPr>
          <p:cNvPr id="18436" name="Picture 4" descr="http://sport-folio.ucoz.ru/666/1/0_1e335_90a2007a_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2857520" cy="2905141"/>
          </a:xfrm>
          <a:prstGeom prst="rect">
            <a:avLst/>
          </a:prstGeom>
          <a:noFill/>
        </p:spPr>
      </p:pic>
      <p:pic>
        <p:nvPicPr>
          <p:cNvPr id="18438" name="Picture 6" descr="http://media.giphy.com/media/TLvz3TVMQjXji/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2786082" cy="3000396"/>
          </a:xfrm>
          <a:prstGeom prst="rect">
            <a:avLst/>
          </a:prstGeom>
          <a:noFill/>
        </p:spPr>
      </p:pic>
      <p:pic>
        <p:nvPicPr>
          <p:cNvPr id="3074" name="Picture 2" descr="C:\Users\МвидеоПК\Desktop\икт\гимнастика\LUCY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000504"/>
            <a:ext cx="235745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71480"/>
            <a:ext cx="34339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Волейбол?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9458" name="Picture 2" descr="http://lena2012.ucoz.ru/_nw/1/847363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214710" cy="2428892"/>
          </a:xfrm>
          <a:prstGeom prst="rect">
            <a:avLst/>
          </a:prstGeom>
          <a:noFill/>
        </p:spPr>
      </p:pic>
      <p:pic>
        <p:nvPicPr>
          <p:cNvPr id="19460" name="Picture 4" descr="http://corigif.free.fr/gym/img/gym_0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000108"/>
            <a:ext cx="2428892" cy="2714644"/>
          </a:xfrm>
          <a:prstGeom prst="rect">
            <a:avLst/>
          </a:prstGeom>
          <a:noFill/>
        </p:spPr>
      </p:pic>
      <p:pic>
        <p:nvPicPr>
          <p:cNvPr id="19464" name="Picture 8" descr="http://animashki.kak2z.org/pic/39/animashki-sport-10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928934"/>
            <a:ext cx="2500330" cy="2714644"/>
          </a:xfrm>
          <a:prstGeom prst="rect">
            <a:avLst/>
          </a:prstGeom>
          <a:noFill/>
        </p:spPr>
      </p:pic>
      <p:pic>
        <p:nvPicPr>
          <p:cNvPr id="4098" name="Picture 2" descr="C:\Users\МвидеоПК\Desktop\икт\гимнастика\sfsf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286124"/>
            <a:ext cx="250033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4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1428736"/>
            <a:ext cx="40238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Конец!</a:t>
            </a:r>
            <a:endParaRPr lang="ru-RU" sz="11500" b="1" i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essai.fte-team.com/images/smiles/brav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86058"/>
            <a:ext cx="2857520" cy="3143272"/>
          </a:xfrm>
          <a:prstGeom prst="rect">
            <a:avLst/>
          </a:prstGeom>
          <a:noFill/>
        </p:spPr>
      </p:pic>
      <p:pic>
        <p:nvPicPr>
          <p:cNvPr id="4" name="Detskij_hor_-_Pesni_o_sport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719</TotalTime>
  <Words>47</Words>
  <Application>Microsoft Office PowerPoint</Application>
  <PresentationFormat>Экран (4:3)</PresentationFormat>
  <Paragraphs>12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Интерактивная игра  «Виды спорта»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МвидеоПК</dc:creator>
  <cp:lastModifiedBy>Зам по ВМР</cp:lastModifiedBy>
  <cp:revision>33</cp:revision>
  <dcterms:created xsi:type="dcterms:W3CDTF">2015-11-20T15:45:38Z</dcterms:created>
  <dcterms:modified xsi:type="dcterms:W3CDTF">2019-02-19T08:46:13Z</dcterms:modified>
</cp:coreProperties>
</file>